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5" r:id="rId2"/>
    <p:sldId id="318" r:id="rId3"/>
    <p:sldId id="322" r:id="rId4"/>
    <p:sldId id="319" r:id="rId5"/>
    <p:sldId id="323" r:id="rId6"/>
    <p:sldId id="320" r:id="rId7"/>
    <p:sldId id="325" r:id="rId8"/>
    <p:sldId id="321" r:id="rId9"/>
    <p:sldId id="32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2483"/>
    <a:srgbClr val="FF007D"/>
    <a:srgbClr val="00A1FF"/>
    <a:srgbClr val="00AD13"/>
    <a:srgbClr val="FF4800"/>
    <a:srgbClr val="0062B5"/>
    <a:srgbClr val="88D1FF"/>
    <a:srgbClr val="6DA9D8"/>
    <a:srgbClr val="CF006A"/>
    <a:srgbClr val="E80E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94" autoAdjust="0"/>
    <p:restoredTop sz="93713" autoAdjust="0"/>
  </p:normalViewPr>
  <p:slideViewPr>
    <p:cSldViewPr snapToGrid="0">
      <p:cViewPr varScale="1">
        <p:scale>
          <a:sx n="91" d="100"/>
          <a:sy n="91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" panose="020B06060305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" panose="020B0606030504020204" pitchFamily="34" charset="0"/>
              </a:defRPr>
            </a:lvl1pPr>
          </a:lstStyle>
          <a:p>
            <a:fld id="{103BC05D-1873-4F0F-B5DA-040F40501B6C}" type="datetimeFigureOut">
              <a:rPr lang="en-GB" smtClean="0"/>
              <a:pPr/>
              <a:t>08/09/2023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" panose="020B06060305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" panose="020B0606030504020204" pitchFamily="34" charset="0"/>
              </a:defRPr>
            </a:lvl1pPr>
          </a:lstStyle>
          <a:p>
            <a:fld id="{A2B04122-B696-4984-84A6-8DBCC402DC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02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DF47E-70A5-4B28-975F-5FD6AF0D8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FC57F3-6ED4-4607-AD0F-302F277AE7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A8016-CC83-46C4-AA61-F437EDEA5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CC258-6A9D-4F05-969D-63BEC6CE67CE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DA028-F271-4CDA-82FE-EE1859B7A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D8AF1-971E-47F8-BC78-4DC448667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A6B8-B802-4610-89A4-D10514400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173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D39FE-C30F-4F3D-92F9-1C4345F23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0DCB2A-FD73-4621-B768-B0B5F5339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257AD-030F-43F0-B9E5-AFED1ADE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CC258-6A9D-4F05-969D-63BEC6CE67CE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76945-3F25-4A8A-88A6-F5175813C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34A15-F1A4-4A95-8C3E-60F4E85A9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A6B8-B802-4610-89A4-D10514400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11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92913C-CAB6-42B3-995E-A19382E07B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D31F-E206-43A3-B783-E89C04D6E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54934-05AE-49EA-89EB-EA211B9C1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CC258-6A9D-4F05-969D-63BEC6CE67CE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DEA53-F186-40BF-9A89-D9AB59489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6D1AE-B5F5-4F52-AF1F-F3562FA9B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A6B8-B802-4610-89A4-D10514400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365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1AAB4-2A1A-45C5-A382-25D001503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1E53F-6605-4726-9123-CB8009FB1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350AE-F134-46EF-9194-2863524E2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CC258-6A9D-4F05-969D-63BEC6CE67CE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E404C-8243-4D7C-9A9B-619EE3770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37474-CF9A-4071-B628-1401D81AB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A6B8-B802-4610-89A4-D10514400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54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09A72-C67C-4CC2-A475-E632207BC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35BF3-CA61-419C-B45F-AD25A08A6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F31EE-9338-498E-A7E0-96D7046F1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CC258-6A9D-4F05-969D-63BEC6CE67CE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A793C-52F1-42C6-90F2-9A24F84C9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85D26-17A6-4D90-95BA-9B27622F5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A6B8-B802-4610-89A4-D10514400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323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5AC17-18E9-48C3-8F3E-9316B792E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C5724-0EB6-466E-99C6-E81416569D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B278A-713B-474B-9805-B851CCCB3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2CD6C-A0BA-4029-A0BD-B499F9A84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CC258-6A9D-4F05-969D-63BEC6CE67CE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FA48D-2B81-4E15-A9A9-6F62B0B52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34C82-FFED-4800-B2D6-B239651A8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A6B8-B802-4610-89A4-D10514400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2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FEEEB-38E2-4C15-83CB-4BD5DE5E3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C43CE-EA2F-472A-9239-A58C04EFE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67C88-3DA1-4954-BC04-79C5D1D85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2C6EDB-955B-43FF-95F2-FAFB34433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F252E8-89EA-4E52-9F89-D92EB86B9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48F273-5C23-4432-BB1F-DB9CB8C59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CC258-6A9D-4F05-969D-63BEC6CE67CE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7CF87D-2F17-418B-96F3-879733D39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AABEAB-7077-4FA7-990B-0BB365EC1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A6B8-B802-4610-89A4-D10514400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79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E76F1-9D5D-4630-925A-D7C77FB19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D58436-1734-40AD-A781-6BA11FDD9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CC258-6A9D-4F05-969D-63BEC6CE67CE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1479FB-A924-49F7-8663-74B71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383254-813F-4B62-9244-3DDD4262A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A6B8-B802-4610-89A4-D10514400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548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DD261D-51E6-4441-BB80-B3636F2EB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CC258-6A9D-4F05-969D-63BEC6CE67CE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FE91E9-2442-4C9E-8B77-2E0FBE2F0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C1502-31B8-465A-AD20-38023E36B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A6B8-B802-4610-89A4-D10514400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25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EF8DD-822C-406E-AB37-D2F2037B6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A0560-34E5-44AE-8CC4-86D1A2587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69D47-FF03-4123-AC35-7A9C49A47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0DA62-6C9A-4948-95DA-34146B437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CC258-6A9D-4F05-969D-63BEC6CE67CE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D8995-2548-477F-B267-1728A194F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5F71B-C7FC-4014-A6B2-C38CC71A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A6B8-B802-4610-89A4-D10514400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63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84726-24BD-4FA4-A4BE-1478CCEDC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218DE7-2884-4887-892D-30007F9A6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4AB08-FA43-403C-8290-FBAD1B4F9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D2D4B-96D4-4D51-9033-AF58B02C7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CC258-6A9D-4F05-969D-63BEC6CE67CE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3439BE-9AA3-4F10-AB41-5F59FB497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D63A57-950F-4929-B37A-9515F3E9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A6B8-B802-4610-89A4-D10514400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08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D6DCB3-8D4E-43EB-A78B-EDD9F5C01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986FE-0C45-4C55-95D4-EB05F1734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F823A-BE46-4AE0-B386-7F563EC6B2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B3ECC258-6A9D-4F05-969D-63BEC6CE67CE}" type="datetimeFigureOut">
              <a:rPr lang="en-GB" smtClean="0"/>
              <a:pPr/>
              <a:t>08/09/2023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08A4F-9954-4D39-9D5F-D110DE1624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3E09A-A2F3-4A77-9AA1-2CE4A4AD89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32EAA6B8-B802-4610-89A4-D10514400E9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35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ZxZbRVvbYM?si=0EkhmKseptx74nv9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9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WAn_JxMrWo?si=vNy3NyQviTZle1x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sv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sv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63614" y="4235669"/>
            <a:ext cx="5465379" cy="1938992"/>
          </a:xfrm>
          <a:prstGeom prst="rect">
            <a:avLst/>
          </a:prstGeom>
          <a:solidFill>
            <a:srgbClr val="5C248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chemeClr val="bg1"/>
                </a:solidFill>
              </a:rPr>
              <a:t>Parent </a:t>
            </a:r>
          </a:p>
          <a:p>
            <a:pPr algn="ctr"/>
            <a:r>
              <a:rPr lang="en-GB" sz="6000" dirty="0">
                <a:solidFill>
                  <a:schemeClr val="bg1"/>
                </a:solidFill>
              </a:rPr>
              <a:t>G</a:t>
            </a:r>
            <a:r>
              <a:rPr lang="en-GB" sz="6000" dirty="0" smtClean="0">
                <a:solidFill>
                  <a:schemeClr val="bg1"/>
                </a:solidFill>
              </a:rPr>
              <a:t>uidance</a:t>
            </a:r>
            <a:endParaRPr lang="en-GB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98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97A77-5704-4F3F-BA2B-902640F36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231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Letter-join Plus 4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Letter-join Plus 40"/>
                <a:ea typeface="Open Sans" panose="020B0606030504020204" pitchFamily="34" charset="0"/>
                <a:cs typeface="Times New Roman" panose="02020603050405020304" pitchFamily="18" charset="0"/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-ZxZbRVvbY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38200" y="515006"/>
            <a:ext cx="10229193" cy="57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5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97A77-5704-4F3F-BA2B-902640F36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231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Letter-join Plus 4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Letter-join Plus 40"/>
                <a:ea typeface="Open Sans" panose="020B0606030504020204" pitchFamily="34" charset="0"/>
                <a:cs typeface="Times New Roman" panose="02020603050405020304" pitchFamily="18" charset="0"/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3184D-A102-452D-A3C9-C9E68F635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526959"/>
            <a:ext cx="10515601" cy="4650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6600" b="1" dirty="0">
                <a:solidFill>
                  <a:schemeClr val="bg1"/>
                </a:solidFill>
              </a:rPr>
              <a:t>Children need to be aiming to use TT </a:t>
            </a:r>
            <a:r>
              <a:rPr lang="en-GB" sz="6600" b="1" dirty="0" err="1">
                <a:solidFill>
                  <a:schemeClr val="bg1"/>
                </a:solidFill>
              </a:rPr>
              <a:t>Rockstars</a:t>
            </a:r>
            <a:r>
              <a:rPr lang="en-GB" sz="6600" b="1" dirty="0">
                <a:solidFill>
                  <a:schemeClr val="bg1"/>
                </a:solidFill>
              </a:rPr>
              <a:t> (any game) 3 minutes a day, 4 or 5 times a week.</a:t>
            </a:r>
            <a:endParaRPr lang="en-GB" sz="6600" dirty="0">
              <a:solidFill>
                <a:schemeClr val="bg1"/>
              </a:solidFill>
            </a:endParaRPr>
          </a:p>
          <a:p>
            <a:endParaRPr lang="en-GB" sz="6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441434"/>
            <a:ext cx="10376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How often?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5" name="Picture 4" descr="C:\Users\michael.clarke\AppData\Local\Microsoft\Windows\INetCache\Content.Word\Wings Colour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392" y="124287"/>
            <a:ext cx="1789243" cy="950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897" y="124287"/>
            <a:ext cx="1312545" cy="10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6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97A77-5704-4F3F-BA2B-902640F36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231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Letter-join Plus 4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Letter-join Plus 40"/>
                <a:ea typeface="Open Sans" panose="020B0606030504020204" pitchFamily="34" charset="0"/>
                <a:cs typeface="Times New Roman" panose="02020603050405020304" pitchFamily="18" charset="0"/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3184D-A102-452D-A3C9-C9E68F635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526959"/>
            <a:ext cx="10515601" cy="4650004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Your child should have their user name and password. </a:t>
            </a: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Please speak to your class teacher or Mr Clarke if you have not got this.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441434"/>
            <a:ext cx="10376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Logging in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5" name="Picture 4" descr="C:\Users\michael.clarke\AppData\Local\Microsoft\Windows\INetCache\Content.Word\Wings Colour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392" y="124287"/>
            <a:ext cx="1789243" cy="950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897" y="124287"/>
            <a:ext cx="1312545" cy="1044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4647" y="3103786"/>
            <a:ext cx="4640154" cy="358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97A77-5704-4F3F-BA2B-902640F36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231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Letter-join Plus 4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Letter-join Plus 40"/>
                <a:ea typeface="Open Sans" panose="020B0606030504020204" pitchFamily="34" charset="0"/>
                <a:cs typeface="Times New Roman" panose="02020603050405020304" pitchFamily="18" charset="0"/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198" y="460722"/>
            <a:ext cx="10376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The games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5" name="Picture 4" descr="C:\Users\michael.clarke\AppData\Local\Microsoft\Windows\INetCache\Content.Word\Wings Colour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392" y="124287"/>
            <a:ext cx="1789243" cy="950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897" y="124287"/>
            <a:ext cx="1312545" cy="1044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5442" y="1230163"/>
            <a:ext cx="718185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7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97A77-5704-4F3F-BA2B-902640F36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231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Letter-join Plus 4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Letter-join Plus 40"/>
                <a:ea typeface="Open Sans" panose="020B0606030504020204" pitchFamily="34" charset="0"/>
                <a:cs typeface="Times New Roman" panose="02020603050405020304" pitchFamily="18" charset="0"/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198" y="460722"/>
            <a:ext cx="10376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The games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5" name="Picture 4" descr="C:\Users\michael.clarke\AppData\Local\Microsoft\Windows\INetCache\Content.Word\Wings Colour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392" y="124287"/>
            <a:ext cx="1789243" cy="950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897" y="124287"/>
            <a:ext cx="1312545" cy="1044575"/>
          </a:xfrm>
          <a:prstGeom prst="rect">
            <a:avLst/>
          </a:prstGeom>
        </p:spPr>
      </p:pic>
      <p:pic>
        <p:nvPicPr>
          <p:cNvPr id="8" name="jWAn_JxMrWo"/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302596" y="1230163"/>
            <a:ext cx="9186039" cy="516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3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97A77-5704-4F3F-BA2B-902640F36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231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Letter-join Plus 4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Letter-join Plus 40"/>
                <a:ea typeface="Open Sans" panose="020B0606030504020204" pitchFamily="34" charset="0"/>
                <a:cs typeface="Times New Roman" panose="02020603050405020304" pitchFamily="18" charset="0"/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441434"/>
            <a:ext cx="10376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Battle of the Bands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5" name="Picture 4" descr="C:\Users\michael.clarke\AppData\Local\Microsoft\Windows\INetCache\Content.Word\Wings Colour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392" y="124287"/>
            <a:ext cx="1789243" cy="950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897" y="124287"/>
            <a:ext cx="1312545" cy="1044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791" y="3463517"/>
            <a:ext cx="6384620" cy="2979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4628" y="1552366"/>
            <a:ext cx="5552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Every week, a Battle of the Bands will be set up between </a:t>
            </a:r>
            <a:r>
              <a:rPr lang="en-GB" sz="3200" dirty="0" smtClean="0">
                <a:solidFill>
                  <a:srgbClr val="00B050"/>
                </a:solidFill>
              </a:rPr>
              <a:t>Green</a:t>
            </a:r>
            <a:r>
              <a:rPr lang="en-GB" sz="3200" dirty="0" smtClean="0"/>
              <a:t>, </a:t>
            </a: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Silver</a:t>
            </a:r>
            <a:r>
              <a:rPr lang="en-GB" sz="3200" dirty="0" smtClean="0"/>
              <a:t> and </a:t>
            </a:r>
            <a:r>
              <a:rPr lang="en-GB" sz="3200" dirty="0" smtClean="0">
                <a:solidFill>
                  <a:srgbClr val="FFC000"/>
                </a:solidFill>
              </a:rPr>
              <a:t>Gold Class</a:t>
            </a:r>
            <a:endParaRPr lang="en-GB" sz="32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30814" y="2190990"/>
            <a:ext cx="4025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The top 3 performers from each class will get a certificate in assembly on Fridays. 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418" y="3754097"/>
            <a:ext cx="1965665" cy="291997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249103" y="4004441"/>
            <a:ext cx="1019504" cy="2417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60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97A77-5704-4F3F-BA2B-902640F36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231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Letter-join Plus 4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Letter-join Plus 40"/>
                <a:ea typeface="Open Sans" panose="020B0606030504020204" pitchFamily="34" charset="0"/>
                <a:cs typeface="Times New Roman" panose="02020603050405020304" pitchFamily="18" charset="0"/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39231"/>
            <a:ext cx="10376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7030A0"/>
                </a:solidFill>
              </a:rPr>
              <a:t>Purple Class</a:t>
            </a:r>
            <a:endParaRPr lang="en-GB" sz="4400" dirty="0">
              <a:solidFill>
                <a:srgbClr val="7030A0"/>
              </a:solidFill>
            </a:endParaRPr>
          </a:p>
        </p:txBody>
      </p:sp>
      <p:pic>
        <p:nvPicPr>
          <p:cNvPr id="5" name="Picture 4" descr="C:\Users\michael.clarke\AppData\Local\Microsoft\Windows\INetCache\Content.Word\Wings Colour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392" y="124287"/>
            <a:ext cx="1789243" cy="950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897" y="124287"/>
            <a:ext cx="1312545" cy="1044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4628" y="1552366"/>
            <a:ext cx="55520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Every week, two children from the class will receive a certificate for:</a:t>
            </a:r>
          </a:p>
          <a:p>
            <a:endParaRPr lang="en-GB" sz="3200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en-GB" sz="3200" dirty="0" smtClean="0">
                <a:solidFill>
                  <a:schemeClr val="bg1"/>
                </a:solidFill>
              </a:rPr>
              <a:t>Their effort (minutes played)</a:t>
            </a:r>
          </a:p>
          <a:p>
            <a:pPr marL="457200" indent="-457200">
              <a:buFontTx/>
              <a:buChar char="-"/>
            </a:pPr>
            <a:r>
              <a:rPr lang="en-GB" sz="3200" dirty="0">
                <a:solidFill>
                  <a:schemeClr val="bg1"/>
                </a:solidFill>
              </a:rPr>
              <a:t>I</a:t>
            </a:r>
            <a:r>
              <a:rPr lang="en-GB" sz="3200" dirty="0" smtClean="0">
                <a:solidFill>
                  <a:schemeClr val="bg1"/>
                </a:solidFill>
              </a:rPr>
              <a:t>mproved fluency</a:t>
            </a:r>
          </a:p>
          <a:p>
            <a:pPr marL="457200" indent="-457200">
              <a:buFontTx/>
              <a:buChar char="-"/>
            </a:pPr>
            <a:r>
              <a:rPr lang="en-GB" sz="3200" dirty="0">
                <a:solidFill>
                  <a:schemeClr val="bg1"/>
                </a:solidFill>
              </a:rPr>
              <a:t>N</a:t>
            </a:r>
            <a:r>
              <a:rPr lang="en-GB" sz="3200" dirty="0" smtClean="0">
                <a:solidFill>
                  <a:schemeClr val="bg1"/>
                </a:solidFill>
              </a:rPr>
              <a:t>umber of correct answers. </a:t>
            </a:r>
            <a:endParaRPr lang="en-GB" sz="3200" dirty="0">
              <a:solidFill>
                <a:srgbClr val="FFC000"/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100" y="1552366"/>
            <a:ext cx="3167232" cy="484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7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97A77-5704-4F3F-BA2B-902640F36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231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Letter-join Plus 4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Letter-join Plus 40"/>
                <a:ea typeface="Open Sans" panose="020B0606030504020204" pitchFamily="34" charset="0"/>
                <a:cs typeface="Times New Roman" panose="02020603050405020304" pitchFamily="18" charset="0"/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4880" y="340733"/>
            <a:ext cx="10376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Parent Guide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5" name="Picture 4" descr="C:\Users\michael.clarke\AppData\Local\Microsoft\Windows\INetCache\Content.Word\Wings Colour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392" y="124287"/>
            <a:ext cx="1789243" cy="950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897" y="124287"/>
            <a:ext cx="1312545" cy="10445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4925" y="1881352"/>
            <a:ext cx="18660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Please</a:t>
            </a:r>
          </a:p>
          <a:p>
            <a:r>
              <a:rPr lang="en-GB" sz="3600" dirty="0" smtClean="0">
                <a:solidFill>
                  <a:schemeClr val="bg1"/>
                </a:solidFill>
              </a:rPr>
              <a:t>take one.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7657" y="1563098"/>
            <a:ext cx="3897633" cy="50149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1950" y="1563098"/>
            <a:ext cx="3819681" cy="501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2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144</Words>
  <Application>Microsoft Office PowerPoint</Application>
  <PresentationFormat>Widescreen</PresentationFormat>
  <Paragraphs>30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Letter-join Plus 40</vt:lpstr>
      <vt:lpstr>Open Sans</vt:lpstr>
      <vt:lpstr>Times New Roman</vt:lpstr>
      <vt:lpstr>Office Theme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Times Table of the Week!</dc:title>
  <dc:creator>Dario Viglione</dc:creator>
  <cp:lastModifiedBy>Michael Clarke</cp:lastModifiedBy>
  <cp:revision>165</cp:revision>
  <dcterms:created xsi:type="dcterms:W3CDTF">2018-11-19T15:43:48Z</dcterms:created>
  <dcterms:modified xsi:type="dcterms:W3CDTF">2023-09-08T13:33:01Z</dcterms:modified>
</cp:coreProperties>
</file>